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71" r:id="rId8"/>
    <p:sldId id="262" r:id="rId9"/>
    <p:sldId id="263" r:id="rId10"/>
    <p:sldId id="265" r:id="rId11"/>
    <p:sldId id="266" r:id="rId12"/>
    <p:sldId id="267" r:id="rId13"/>
    <p:sldId id="264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96A490-1DED-4BCE-9A3F-3C9040E0DAB2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4107B7-54B4-4100-B8C4-EBDA51C6F96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KK AUTOINDUSTRIES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00400"/>
            <a:ext cx="7854696" cy="990600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accent4"/>
                </a:solidFill>
              </a:rPr>
              <a:t>Manufacturer  of  Sheet metal , Forging, Turning Components and Tool kit bag for Automobile</a:t>
            </a:r>
            <a:endParaRPr lang="en-US" sz="12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Forging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Wheel Wrench </a:t>
            </a:r>
          </a:p>
          <a:p>
            <a:pPr>
              <a:buNone/>
            </a:pPr>
            <a:r>
              <a:rPr lang="en-US" dirty="0" smtClean="0"/>
              <a:t> Bar jack Handle</a:t>
            </a:r>
          </a:p>
          <a:p>
            <a:pPr>
              <a:buNone/>
            </a:pPr>
            <a:r>
              <a:rPr lang="en-US" dirty="0" smtClean="0"/>
              <a:t>Extension jack handle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Wrenches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72000" y="3120357"/>
            <a:ext cx="6600000" cy="201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Wrenches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0"/>
            <a:ext cx="3228572" cy="31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590800"/>
            <a:ext cx="33623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</a:t>
            </a:r>
            <a:r>
              <a:rPr lang="en-US" sz="2200" dirty="0" smtClean="0"/>
              <a:t>( Wheel Wrench 19)    </a:t>
            </a:r>
            <a:endParaRPr lang="en-US" sz="22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363215"/>
            <a:ext cx="3581400" cy="1818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Handle                    Extension jack Handle</a:t>
            </a:r>
            <a:endParaRPr lang="en-US" sz="2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3428" y="3353691"/>
            <a:ext cx="2857143" cy="155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 bending Handle   </a:t>
            </a:r>
            <a:r>
              <a:rPr lang="en-US" dirty="0" err="1" smtClean="0"/>
              <a:t>Maruti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57714" y="3420357"/>
            <a:ext cx="3228572" cy="141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Handle  for </a:t>
            </a:r>
            <a:r>
              <a:rPr lang="en-US" dirty="0" err="1" smtClean="0"/>
              <a:t>kia</a:t>
            </a:r>
            <a:r>
              <a:rPr lang="en-US" dirty="0" smtClean="0"/>
              <a:t> motors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38666" y="3215595"/>
            <a:ext cx="2466667" cy="182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Location/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PLOT NO.  </a:t>
            </a:r>
            <a:r>
              <a:rPr lang="en-US" sz="2400" dirty="0" smtClean="0"/>
              <a:t>14 , 	K.S. COMPLEX</a:t>
            </a:r>
          </a:p>
          <a:p>
            <a:r>
              <a:rPr lang="en-US" sz="2400" dirty="0" smtClean="0"/>
              <a:t>NEAR CHD. ROAD</a:t>
            </a:r>
          </a:p>
          <a:p>
            <a:r>
              <a:rPr lang="en-US" sz="2400" dirty="0" smtClean="0"/>
              <a:t>NICHI MANGLI , LUDHIANA  </a:t>
            </a:r>
          </a:p>
          <a:p>
            <a:r>
              <a:rPr lang="en-US" sz="2400" dirty="0" smtClean="0"/>
              <a:t>MOBILE  9872412399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The </a:t>
            </a:r>
            <a:r>
              <a:rPr lang="en-US" sz="1800" dirty="0" err="1" smtClean="0"/>
              <a:t>kk</a:t>
            </a:r>
            <a:r>
              <a:rPr lang="en-US" sz="1800" dirty="0" smtClean="0"/>
              <a:t> auto industries was  established in the year 2012 .Since, then company has grown steadily in size and capability.</a:t>
            </a:r>
          </a:p>
          <a:p>
            <a:r>
              <a:rPr lang="en-US" sz="1800" dirty="0" smtClean="0"/>
              <a:t> The business area involved manufacturing  of sheet metal pressing, turning , forging components  and tool kit bag  for wide spectrum of industry  including Automobile( 2 –Wheeler, Passengers Cars, </a:t>
            </a:r>
            <a:r>
              <a:rPr lang="en-US" sz="1800" dirty="0" err="1" smtClean="0"/>
              <a:t>Lcv</a:t>
            </a:r>
            <a:r>
              <a:rPr lang="en-US" sz="1800" dirty="0" smtClean="0"/>
              <a:t> &amp;  Trucks ) 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BELIEF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present time of uncertainty and instability the speed and agility with which a co- operation responds to change is an important factor in determining its ability to succeed.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 satisfy customer by providing good quality products first time and every time by continuous improvement  in quality.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KK auto industries has the capability to supply sheet metal, forging components and Tool kit bag.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KIT BAGS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KIT BAG FOR MARUTI</a:t>
            </a:r>
          </a:p>
          <a:p>
            <a:r>
              <a:rPr lang="en-US" dirty="0" smtClean="0"/>
              <a:t>TOOL KIT BAG FOR HONDA</a:t>
            </a:r>
          </a:p>
          <a:p>
            <a:r>
              <a:rPr lang="en-US" dirty="0" smtClean="0"/>
              <a:t>TOOL KIT BAG FOR KIA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TOOL KIT BAG            HONDA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429000"/>
            <a:ext cx="2885714" cy="15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TOOL KIT BAG                       HONDA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76762" y="3110834"/>
            <a:ext cx="2390476" cy="203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221</Words>
  <Application>Microsoft Office PowerPoint</Application>
  <PresentationFormat>On-screen Show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KK AUTOINDUSTRIES</vt:lpstr>
      <vt:lpstr>Location/ Address</vt:lpstr>
      <vt:lpstr>COMPANY PROFILE</vt:lpstr>
      <vt:lpstr>OUR BELIEF</vt:lpstr>
      <vt:lpstr>POLICY</vt:lpstr>
      <vt:lpstr>Our Products</vt:lpstr>
      <vt:lpstr>TOOL KIT BAGS</vt:lpstr>
      <vt:lpstr>       TOOL KIT BAG            HONDA</vt:lpstr>
      <vt:lpstr>TOOL KIT BAG                       HONDA</vt:lpstr>
      <vt:lpstr>Forging Components</vt:lpstr>
      <vt:lpstr>Wheel Wrenches</vt:lpstr>
      <vt:lpstr>Wheel Wrenches</vt:lpstr>
      <vt:lpstr>     ( Wheel Wrench 19)    </vt:lpstr>
      <vt:lpstr>Handle                    Extension jack Handle</vt:lpstr>
      <vt:lpstr>Z bending Handle   Maruti</vt:lpstr>
      <vt:lpstr>Handle  for kia motors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 AUTOINDUSTRIES</dc:title>
  <dc:creator>K.K AUTO</dc:creator>
  <cp:lastModifiedBy>K.K AUTO</cp:lastModifiedBy>
  <cp:revision>12</cp:revision>
  <dcterms:created xsi:type="dcterms:W3CDTF">2022-09-07T08:26:47Z</dcterms:created>
  <dcterms:modified xsi:type="dcterms:W3CDTF">2022-09-08T05:17:59Z</dcterms:modified>
</cp:coreProperties>
</file>